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71" r:id="rId7"/>
    <p:sldId id="272" r:id="rId8"/>
    <p:sldId id="273" r:id="rId9"/>
    <p:sldId id="261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70" r:id="rId20"/>
    <p:sldId id="269" r:id="rId21"/>
    <p:sldId id="268" r:id="rId22"/>
    <p:sldId id="267" r:id="rId23"/>
    <p:sldId id="265" r:id="rId24"/>
    <p:sldId id="266" r:id="rId25"/>
    <p:sldId id="263" r:id="rId26"/>
    <p:sldId id="264" r:id="rId27"/>
    <p:sldId id="284" r:id="rId28"/>
    <p:sldId id="285" r:id="rId29"/>
    <p:sldId id="286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1EE2A-AC39-48C5-8691-6EBB31BD38C5}" type="datetimeFigureOut">
              <a:rPr lang="en-US" smtClean="0"/>
              <a:pPr/>
              <a:t>5/7/2012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DFD48-A64E-4C32-9218-70C7472AA2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8613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DFD48-A64E-4C32-9218-70C7472AA27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37218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order for this application to be useful</a:t>
            </a:r>
            <a:r>
              <a:rPr lang="en-US" baseline="0" dirty="0" smtClean="0"/>
              <a:t> to people, we must also implement the actual dimensions and look of the projected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DFD48-A64E-4C32-9218-70C7472AA271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5C332-B41B-4A5D-9B84-4FBE8E4A6124}" type="datetimeFigureOut">
              <a:rPr lang="en-US" smtClean="0"/>
              <a:pPr/>
              <a:t>5/7/2012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9D7F6-CA13-45BC-9B31-F2BF847844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5C332-B41B-4A5D-9B84-4FBE8E4A6124}" type="datetimeFigureOut">
              <a:rPr lang="en-US" smtClean="0"/>
              <a:pPr/>
              <a:t>5/7/2012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9D7F6-CA13-45BC-9B31-F2BF847844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5C332-B41B-4A5D-9B84-4FBE8E4A6124}" type="datetimeFigureOut">
              <a:rPr lang="en-US" smtClean="0"/>
              <a:pPr/>
              <a:t>5/7/2012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9D7F6-CA13-45BC-9B31-F2BF847844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5C332-B41B-4A5D-9B84-4FBE8E4A6124}" type="datetimeFigureOut">
              <a:rPr lang="en-US" smtClean="0"/>
              <a:pPr/>
              <a:t>5/7/2012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9D7F6-CA13-45BC-9B31-F2BF847844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5C332-B41B-4A5D-9B84-4FBE8E4A6124}" type="datetimeFigureOut">
              <a:rPr lang="en-US" smtClean="0"/>
              <a:pPr/>
              <a:t>5/7/2012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9D7F6-CA13-45BC-9B31-F2BF847844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5C332-B41B-4A5D-9B84-4FBE8E4A6124}" type="datetimeFigureOut">
              <a:rPr lang="en-US" smtClean="0"/>
              <a:pPr/>
              <a:t>5/7/2012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9D7F6-CA13-45BC-9B31-F2BF847844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5C332-B41B-4A5D-9B84-4FBE8E4A6124}" type="datetimeFigureOut">
              <a:rPr lang="en-US" smtClean="0"/>
              <a:pPr/>
              <a:t>5/7/2012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9D7F6-CA13-45BC-9B31-F2BF847844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5C332-B41B-4A5D-9B84-4FBE8E4A6124}" type="datetimeFigureOut">
              <a:rPr lang="en-US" smtClean="0"/>
              <a:pPr/>
              <a:t>5/7/2012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9D7F6-CA13-45BC-9B31-F2BF847844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5C332-B41B-4A5D-9B84-4FBE8E4A6124}" type="datetimeFigureOut">
              <a:rPr lang="en-US" smtClean="0"/>
              <a:pPr/>
              <a:t>5/7/2012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9D7F6-CA13-45BC-9B31-F2BF847844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5C332-B41B-4A5D-9B84-4FBE8E4A6124}" type="datetimeFigureOut">
              <a:rPr lang="en-US" smtClean="0"/>
              <a:pPr/>
              <a:t>5/7/2012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9D7F6-CA13-45BC-9B31-F2BF847844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5C332-B41B-4A5D-9B84-4FBE8E4A6124}" type="datetimeFigureOut">
              <a:rPr lang="en-US" smtClean="0"/>
              <a:pPr/>
              <a:t>5/7/2012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D159D7F6-CA13-45BC-9B31-F2BF847844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F6A5C332-B41B-4A5D-9B84-4FBE8E4A6124}" type="datetimeFigureOut">
              <a:rPr lang="en-US" smtClean="0"/>
              <a:pPr/>
              <a:t>5/7/2012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159D7F6-CA13-45BC-9B31-F2BF847844C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Virtual Apartment Simulation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962400"/>
            <a:ext cx="7854696" cy="2029264"/>
          </a:xfrm>
        </p:spPr>
        <p:txBody>
          <a:bodyPr/>
          <a:lstStyle/>
          <a:p>
            <a:r>
              <a:rPr lang="en-US" dirty="0" smtClean="0"/>
              <a:t>By: Murat </a:t>
            </a:r>
            <a:r>
              <a:rPr lang="en-US" dirty="0"/>
              <a:t>Aksu, Arinze Nwolisa, Tattwamasi </a:t>
            </a:r>
            <a:r>
              <a:rPr lang="en-US" dirty="0" smtClean="0"/>
              <a:t>Tripathy</a:t>
            </a:r>
            <a:br>
              <a:rPr lang="en-US" dirty="0" smtClean="0"/>
            </a:br>
            <a:r>
              <a:rPr lang="en-US" dirty="0" smtClean="0"/>
              <a:t>                                  &amp; Heather Langdon</a:t>
            </a:r>
            <a:br>
              <a:rPr lang="en-US" dirty="0" smtClean="0"/>
            </a:br>
            <a:endParaRPr lang="en-US" dirty="0" smtClean="0"/>
          </a:p>
          <a:p>
            <a:pPr algn="ctr"/>
            <a:r>
              <a:rPr lang="en-US" dirty="0"/>
              <a:t>COSC 729 Virtual Reality and its Applications</a:t>
            </a:r>
          </a:p>
        </p:txBody>
      </p:sp>
    </p:spTree>
    <p:extLst>
      <p:ext uri="{BB962C8B-B14F-4D97-AF65-F5344CB8AC3E}">
        <p14:creationId xmlns="" xmlns:p14="http://schemas.microsoft.com/office/powerpoint/2010/main" val="1910248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219200"/>
            <a:ext cx="7772400" cy="627888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21378" y="1935163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52115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71600"/>
            <a:ext cx="8229600" cy="47548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Living room TV: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38200" y="2057400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47429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04088"/>
            <a:ext cx="777240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Kitchen: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21379" y="1935163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78675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21378" y="1935163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5474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04088"/>
            <a:ext cx="777240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Bathroom: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14400" y="1905000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96790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21378" y="1935163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06309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04088"/>
            <a:ext cx="777240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Bedroom: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21378" y="1935163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30480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2209800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45763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21378" y="1935163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43745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VRML: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VRML </a:t>
            </a:r>
            <a:r>
              <a:rPr lang="en-US" dirty="0"/>
              <a:t>was used to add functionality to the virtual</a:t>
            </a:r>
          </a:p>
          <a:p>
            <a:pPr marL="0" indent="0">
              <a:buNone/>
            </a:pPr>
            <a:r>
              <a:rPr lang="en-US" dirty="0" smtClean="0"/>
              <a:t>   environment </a:t>
            </a:r>
            <a:r>
              <a:rPr lang="en-US" dirty="0"/>
              <a:t>through the incorporation of:</a:t>
            </a:r>
          </a:p>
          <a:p>
            <a:r>
              <a:rPr lang="en-US" dirty="0" smtClean="0"/>
              <a:t> </a:t>
            </a:r>
            <a:r>
              <a:rPr lang="en-US" dirty="0"/>
              <a:t>Touch Sensors</a:t>
            </a:r>
          </a:p>
          <a:p>
            <a:r>
              <a:rPr lang="en-US" dirty="0" smtClean="0"/>
              <a:t> Lights</a:t>
            </a:r>
          </a:p>
          <a:p>
            <a:r>
              <a:rPr lang="en-US" dirty="0" smtClean="0"/>
              <a:t> Interpolators</a:t>
            </a:r>
          </a:p>
          <a:p>
            <a:r>
              <a:rPr lang="en-US" dirty="0" smtClean="0"/>
              <a:t>Anchor nodes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276600"/>
            <a:ext cx="3438525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04632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16128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4617B"/>
                </a:solidFill>
              </a:rPr>
              <a:t/>
            </a:r>
            <a:br>
              <a:rPr lang="en-US" dirty="0" smtClean="0">
                <a:solidFill>
                  <a:srgbClr val="04617B"/>
                </a:solidFill>
              </a:rPr>
            </a:br>
            <a:r>
              <a:rPr lang="en-US" dirty="0">
                <a:solidFill>
                  <a:srgbClr val="04617B"/>
                </a:solidFill>
              </a:rPr>
              <a:t/>
            </a:r>
            <a:br>
              <a:rPr lang="en-US" dirty="0">
                <a:solidFill>
                  <a:srgbClr val="04617B"/>
                </a:solidFill>
              </a:rPr>
            </a:br>
            <a:r>
              <a:rPr lang="en-US" dirty="0" smtClean="0">
                <a:solidFill>
                  <a:srgbClr val="04617B"/>
                </a:solidFill>
              </a:rPr>
              <a:t/>
            </a:r>
            <a:br>
              <a:rPr lang="en-US" dirty="0" smtClean="0">
                <a:solidFill>
                  <a:srgbClr val="04617B"/>
                </a:solidFill>
              </a:rPr>
            </a:br>
            <a:r>
              <a:rPr lang="en-US" dirty="0">
                <a:solidFill>
                  <a:srgbClr val="04617B"/>
                </a:solidFill>
              </a:rPr>
              <a:t/>
            </a:r>
            <a:br>
              <a:rPr lang="en-US" dirty="0">
                <a:solidFill>
                  <a:srgbClr val="04617B"/>
                </a:solidFill>
              </a:rPr>
            </a:br>
            <a:r>
              <a:rPr lang="en-US" dirty="0">
                <a:solidFill>
                  <a:srgbClr val="04617B"/>
                </a:solidFill>
              </a:rPr>
              <a:t/>
            </a:r>
            <a:br>
              <a:rPr lang="en-US" dirty="0">
                <a:solidFill>
                  <a:srgbClr val="04617B"/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BD1DA"/>
                </a:solidFill>
                <a:latin typeface="Wingdings2"/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Goals and Objectives</a:t>
            </a:r>
          </a:p>
          <a:p>
            <a:r>
              <a:rPr lang="en-US" sz="2400" dirty="0" smtClean="0">
                <a:solidFill>
                  <a:srgbClr val="0BD1DA"/>
                </a:solidFill>
                <a:latin typeface="Wingdings2"/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Modeling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Exterior </a:t>
            </a:r>
            <a:r>
              <a:rPr lang="en-US" dirty="0">
                <a:solidFill>
                  <a:srgbClr val="000000"/>
                </a:solidFill>
              </a:rPr>
              <a:t>Modeling</a:t>
            </a:r>
          </a:p>
          <a:p>
            <a:r>
              <a:rPr lang="en-US" sz="2400" dirty="0" smtClean="0">
                <a:solidFill>
                  <a:srgbClr val="0BD1DA"/>
                </a:solidFill>
                <a:latin typeface="Wingdings2"/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Interior Modeling</a:t>
            </a:r>
          </a:p>
          <a:p>
            <a:r>
              <a:rPr lang="en-US" sz="2400" dirty="0" smtClean="0">
                <a:solidFill>
                  <a:srgbClr val="0BD1DA"/>
                </a:solidFill>
                <a:latin typeface="Wingdings2"/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VRML</a:t>
            </a:r>
          </a:p>
          <a:p>
            <a:r>
              <a:rPr lang="en-US" sz="2400" dirty="0" smtClean="0">
                <a:solidFill>
                  <a:srgbClr val="0BD1DA"/>
                </a:solidFill>
                <a:latin typeface="Wingdings2"/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Software</a:t>
            </a:r>
          </a:p>
          <a:p>
            <a:r>
              <a:rPr lang="en-US" sz="2400" dirty="0" smtClean="0">
                <a:solidFill>
                  <a:srgbClr val="0BD1DA"/>
                </a:solidFill>
                <a:latin typeface="Wingdings2"/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Problems Encountered and Future Goals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1059402"/>
            <a:ext cx="685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Topics:</a:t>
            </a:r>
            <a:endParaRPr lang="en-US" sz="4800" dirty="0"/>
          </a:p>
        </p:txBody>
      </p:sp>
    </p:spTree>
    <p:extLst>
      <p:ext uri="{BB962C8B-B14F-4D97-AF65-F5344CB8AC3E}">
        <p14:creationId xmlns="" xmlns:p14="http://schemas.microsoft.com/office/powerpoint/2010/main" val="1358789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305800" cy="438912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For the exterior of the building and park, we </a:t>
            </a:r>
            <a:r>
              <a:rPr lang="en-US" dirty="0"/>
              <a:t>used the standard daylight </a:t>
            </a:r>
            <a:r>
              <a:rPr lang="en-US" dirty="0" smtClean="0"/>
              <a:t>system that </a:t>
            </a:r>
            <a:r>
              <a:rPr lang="en-US" dirty="0"/>
              <a:t>is available in 3ds Max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Inside </a:t>
            </a:r>
            <a:r>
              <a:rPr lang="en-US" dirty="0"/>
              <a:t>the </a:t>
            </a:r>
            <a:r>
              <a:rPr lang="en-US" dirty="0" smtClean="0"/>
              <a:t>building </a:t>
            </a:r>
            <a:r>
              <a:rPr lang="en-US" dirty="0"/>
              <a:t>we used multiple point lights </a:t>
            </a:r>
            <a:r>
              <a:rPr lang="en-US" dirty="0" smtClean="0"/>
              <a:t>to illuminate </a:t>
            </a:r>
            <a:r>
              <a:rPr lang="en-US" dirty="0"/>
              <a:t>the interior of </a:t>
            </a:r>
            <a:r>
              <a:rPr lang="en-US" dirty="0" smtClean="0"/>
              <a:t>each room.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34331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Sensors and Anchor Nodes: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458200" cy="4389120"/>
          </a:xfrm>
        </p:spPr>
        <p:txBody>
          <a:bodyPr>
            <a:normAutofit/>
          </a:bodyPr>
          <a:lstStyle/>
          <a:p>
            <a:r>
              <a:rPr lang="en-US" dirty="0" smtClean="0"/>
              <a:t>Touch </a:t>
            </a:r>
            <a:r>
              <a:rPr lang="en-US" dirty="0"/>
              <a:t>sensors were placed on the </a:t>
            </a:r>
            <a:r>
              <a:rPr lang="en-US" dirty="0" smtClean="0"/>
              <a:t>park gate, apartment building entrance, and the cars.</a:t>
            </a:r>
          </a:p>
          <a:p>
            <a:endParaRPr lang="en-US" dirty="0" smtClean="0"/>
          </a:p>
          <a:p>
            <a:r>
              <a:rPr lang="en-US" dirty="0" smtClean="0"/>
              <a:t>Anchor nodes were placed on the apartment entrance and the sliding gate of the park. </a:t>
            </a:r>
          </a:p>
          <a:p>
            <a:endParaRPr lang="en-US" dirty="0"/>
          </a:p>
          <a:p>
            <a:r>
              <a:rPr lang="en-US" dirty="0" smtClean="0"/>
              <a:t>They are also added on each room’s wall to move forward to the next room in the tour, and on the floor to go back to the previous room.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86422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Living room video: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.</a:t>
            </a:r>
            <a:r>
              <a:rPr lang="en-US" dirty="0" err="1"/>
              <a:t>avi</a:t>
            </a:r>
            <a:r>
              <a:rPr lang="en-US" dirty="0"/>
              <a:t> file has been </a:t>
            </a:r>
            <a:r>
              <a:rPr lang="en-US" dirty="0" smtClean="0"/>
              <a:t>added in VRML </a:t>
            </a:r>
            <a:r>
              <a:rPr lang="en-US" dirty="0"/>
              <a:t>to provide the user a real time experience of watching television.</a:t>
            </a:r>
          </a:p>
        </p:txBody>
      </p:sp>
      <p:pic>
        <p:nvPicPr>
          <p:cNvPr id="4" name="Content Placeholder 3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95600"/>
            <a:ext cx="6215473" cy="33395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4233746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143000"/>
          </a:xfrm>
        </p:spPr>
        <p:txBody>
          <a:bodyPr/>
          <a:lstStyle/>
          <a:p>
            <a:pPr algn="ctr"/>
            <a:r>
              <a:rPr lang="en-US" dirty="0"/>
              <a:t>Interpolator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color </a:t>
            </a:r>
            <a:r>
              <a:rPr lang="en-US" dirty="0"/>
              <a:t>interpolator was applied to the </a:t>
            </a:r>
            <a:r>
              <a:rPr lang="en-US" dirty="0" smtClean="0"/>
              <a:t>hanging light of the living room.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7800" y="2895600"/>
            <a:ext cx="5486400" cy="3200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56041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71600"/>
            <a:ext cx="4981324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514600" y="5332520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*Code to add color interpolator*</a:t>
            </a:r>
            <a:endParaRPr lang="en-US" sz="2000" b="1" dirty="0"/>
          </a:p>
        </p:txBody>
      </p:sp>
    </p:spTree>
    <p:extLst>
      <p:ext uri="{BB962C8B-B14F-4D97-AF65-F5344CB8AC3E}">
        <p14:creationId xmlns="" xmlns:p14="http://schemas.microsoft.com/office/powerpoint/2010/main" val="515782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0"/>
            <a:ext cx="8229600" cy="11430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</a:p>
          <a:p>
            <a:r>
              <a:rPr lang="en-US" dirty="0" smtClean="0"/>
              <a:t>Autodesk </a:t>
            </a:r>
            <a:r>
              <a:rPr lang="en-US" dirty="0"/>
              <a:t>3ds Max 2011 64-bit</a:t>
            </a:r>
          </a:p>
          <a:p>
            <a:r>
              <a:rPr lang="en-US" dirty="0" smtClean="0"/>
              <a:t> </a:t>
            </a:r>
            <a:r>
              <a:rPr lang="en-US" dirty="0"/>
              <a:t>Autodesk Maya 2011 64-bit</a:t>
            </a:r>
          </a:p>
          <a:p>
            <a:r>
              <a:rPr lang="en-US" dirty="0" smtClean="0"/>
              <a:t> </a:t>
            </a:r>
            <a:r>
              <a:rPr lang="en-US" dirty="0"/>
              <a:t>Cosmo player</a:t>
            </a:r>
          </a:p>
          <a:p>
            <a:r>
              <a:rPr lang="en-US" dirty="0" smtClean="0"/>
              <a:t> </a:t>
            </a:r>
            <a:r>
              <a:rPr lang="en-US" dirty="0" err="1"/>
              <a:t>Vrml</a:t>
            </a:r>
            <a:r>
              <a:rPr lang="en-US" dirty="0"/>
              <a:t> Pad</a:t>
            </a:r>
          </a:p>
          <a:p>
            <a:r>
              <a:rPr lang="en-US" dirty="0" smtClean="0"/>
              <a:t> </a:t>
            </a:r>
            <a:r>
              <a:rPr lang="en-US" dirty="0"/>
              <a:t>Windows 7 Enterprise 64-Version</a:t>
            </a:r>
          </a:p>
          <a:p>
            <a:r>
              <a:rPr lang="en-US" dirty="0"/>
              <a:t> </a:t>
            </a:r>
            <a:r>
              <a:rPr lang="en-US" dirty="0" err="1" smtClean="0"/>
              <a:t>Cortona</a:t>
            </a:r>
            <a:r>
              <a:rPr lang="en-US" dirty="0" smtClean="0"/>
              <a:t> Player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00014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38200"/>
            <a:ext cx="92964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Problems </a:t>
            </a:r>
            <a:r>
              <a:rPr lang="en-US" dirty="0" smtClean="0">
                <a:solidFill>
                  <a:srgbClr val="000000"/>
                </a:solidFill>
              </a:rPr>
              <a:t>Encountered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19100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There </a:t>
            </a:r>
            <a:r>
              <a:rPr lang="en-US" dirty="0"/>
              <a:t>were few issues encountered during the designing </a:t>
            </a:r>
            <a:r>
              <a:rPr lang="en-US" dirty="0" smtClean="0"/>
              <a:t>phase. Such as: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Exporting </a:t>
            </a:r>
            <a:r>
              <a:rPr lang="en-US" dirty="0"/>
              <a:t>from 3ds Max environment to VRML (.</a:t>
            </a:r>
            <a:r>
              <a:rPr lang="en-US" dirty="0" err="1"/>
              <a:t>wrl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Adding textures and background to the environment.</a:t>
            </a:r>
          </a:p>
          <a:p>
            <a:pPr lvl="1"/>
            <a:r>
              <a:rPr lang="en-US" dirty="0"/>
              <a:t>Adding bipeds to the park.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93771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Future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  <a:p>
            <a:r>
              <a:rPr lang="en-US" dirty="0" smtClean="0"/>
              <a:t>Implement more animation</a:t>
            </a:r>
          </a:p>
          <a:p>
            <a:endParaRPr lang="en-US" dirty="0" smtClean="0"/>
          </a:p>
          <a:p>
            <a:r>
              <a:rPr lang="en-US" dirty="0" smtClean="0"/>
              <a:t>Execute more human interaction for the different rooms</a:t>
            </a:r>
          </a:p>
          <a:p>
            <a:pPr lvl="2">
              <a:buNone/>
            </a:pPr>
            <a:r>
              <a:rPr lang="en-US" dirty="0" smtClean="0"/>
              <a:t>Open closets, more doors, storage areas, etc.  </a:t>
            </a:r>
          </a:p>
          <a:p>
            <a:endParaRPr lang="en-US" dirty="0" smtClean="0"/>
          </a:p>
          <a:p>
            <a:r>
              <a:rPr lang="en-US" dirty="0" smtClean="0"/>
              <a:t>Camera views conducive to walking throughout the space freely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1905324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Shortcomings…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>
              <a:buNone/>
            </a:pPr>
            <a:r>
              <a:rPr lang="en-US" dirty="0" smtClean="0"/>
              <a:t>There are two major things that could never be available with our current technology:</a:t>
            </a:r>
          </a:p>
          <a:p>
            <a:pPr>
              <a:buNone/>
            </a:pPr>
            <a:endParaRPr lang="en-US" dirty="0" smtClean="0"/>
          </a:p>
          <a:p>
            <a:pPr lvl="2"/>
            <a:r>
              <a:rPr lang="en-US" dirty="0" smtClean="0"/>
              <a:t>Feeling textures</a:t>
            </a:r>
          </a:p>
          <a:p>
            <a:pPr lvl="2"/>
            <a:endParaRPr lang="en-US" dirty="0" smtClean="0"/>
          </a:p>
          <a:p>
            <a:pPr lvl="2"/>
            <a:r>
              <a:rPr lang="en-US" dirty="0" smtClean="0"/>
              <a:t>Smelling scents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Goals and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Create a simulated environment which will showcase the following: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 mock-up that investors can use to perfect their vision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 model that the construction company can use to manipulate and prevent unnecessary pitfalls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 real view of the living environment for the potential tenant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16705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Modeling</a:t>
            </a:r>
            <a:br>
              <a:rPr lang="en-US" dirty="0">
                <a:solidFill>
                  <a:srgbClr val="000000"/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Modeling was done in 3D Studio </a:t>
            </a:r>
            <a:r>
              <a:rPr lang="en-US" dirty="0" smtClean="0"/>
              <a:t>Max.</a:t>
            </a:r>
          </a:p>
          <a:p>
            <a:endParaRPr lang="en-US" dirty="0"/>
          </a:p>
          <a:p>
            <a:r>
              <a:rPr lang="en-US" dirty="0" smtClean="0"/>
              <a:t>The building and the park environment were downloaded from Turbosquid.com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r>
              <a:rPr lang="en-US" dirty="0" smtClean="0"/>
              <a:t>Imported to 3DS max for further development.</a:t>
            </a:r>
          </a:p>
          <a:p>
            <a:endParaRPr lang="en-US" dirty="0" smtClean="0"/>
          </a:p>
          <a:p>
            <a:r>
              <a:rPr lang="en-US" dirty="0" smtClean="0"/>
              <a:t>Models for the kitchen, living room, and bedroom were also  downloaded from Turbosqid.com</a:t>
            </a:r>
          </a:p>
          <a:p>
            <a:endParaRPr lang="en-US" dirty="0" smtClean="0"/>
          </a:p>
          <a:p>
            <a:r>
              <a:rPr lang="en-US" dirty="0" smtClean="0"/>
              <a:t>Biped </a:t>
            </a:r>
            <a:r>
              <a:rPr lang="en-US" dirty="0"/>
              <a:t>models were inserted into the </a:t>
            </a:r>
            <a:r>
              <a:rPr lang="en-US" dirty="0" smtClean="0"/>
              <a:t>park environment to show human interaction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80303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Exterior Modeling</a:t>
            </a:r>
            <a:br>
              <a:rPr lang="en-US" dirty="0">
                <a:solidFill>
                  <a:srgbClr val="000000"/>
                </a:solidFill>
              </a:rPr>
            </a:b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990599" y="2438400"/>
            <a:ext cx="7315200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1600200"/>
            <a:ext cx="434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Apartment Entrance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114800" y="3657600"/>
            <a:ext cx="304800" cy="381000"/>
          </a:xfrm>
          <a:prstGeom prst="straightConnector1">
            <a:avLst/>
          </a:prstGeom>
          <a:ln w="50800" cmpd="sng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984702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View of an airplane flying </a:t>
            </a:r>
            <a:r>
              <a:rPr lang="en-US" sz="2800" dirty="0" smtClean="0"/>
              <a:t>above </a:t>
            </a:r>
            <a:r>
              <a:rPr lang="en-US" sz="2800" dirty="0"/>
              <a:t>the roof of the building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66800" y="2286000"/>
            <a:ext cx="6927221" cy="377983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16437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04088"/>
            <a:ext cx="777240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Entrance to the Park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21378" y="1935162"/>
            <a:ext cx="7315200" cy="4114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962400" y="4800600"/>
            <a:ext cx="457200" cy="609600"/>
          </a:xfrm>
          <a:prstGeom prst="straightConnector1">
            <a:avLst/>
          </a:prstGeom>
          <a:ln w="508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74947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04088"/>
            <a:ext cx="777240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Children playing inside the park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21378" y="1935162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07887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Interior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Living Room 1: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2438400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643079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428</TotalTime>
  <Words>503</Words>
  <Application>Microsoft Office PowerPoint</Application>
  <PresentationFormat>On-screen Show (4:3)</PresentationFormat>
  <Paragraphs>98</Paragraphs>
  <Slides>29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Flow</vt:lpstr>
      <vt:lpstr>Virtual Apartment Simulation</vt:lpstr>
      <vt:lpstr>     </vt:lpstr>
      <vt:lpstr>Goals and Objectives</vt:lpstr>
      <vt:lpstr>Modeling </vt:lpstr>
      <vt:lpstr>Exterior Modeling </vt:lpstr>
      <vt:lpstr>View of an airplane flying above the roof of the building</vt:lpstr>
      <vt:lpstr>Entrance to the Park</vt:lpstr>
      <vt:lpstr>Children playing inside the park</vt:lpstr>
      <vt:lpstr>Interior Modeling</vt:lpstr>
      <vt:lpstr>Slide 10</vt:lpstr>
      <vt:lpstr>Living room TV:</vt:lpstr>
      <vt:lpstr>Kitchen:</vt:lpstr>
      <vt:lpstr>Slide 13</vt:lpstr>
      <vt:lpstr>Bathroom:</vt:lpstr>
      <vt:lpstr>Slide 15</vt:lpstr>
      <vt:lpstr>Bedroom:</vt:lpstr>
      <vt:lpstr>Slide 17</vt:lpstr>
      <vt:lpstr>Slide 18</vt:lpstr>
      <vt:lpstr>VRML:</vt:lpstr>
      <vt:lpstr>Lights</vt:lpstr>
      <vt:lpstr>     Sensors and Anchor Nodes:</vt:lpstr>
      <vt:lpstr>Living room video:</vt:lpstr>
      <vt:lpstr>Interpolator</vt:lpstr>
      <vt:lpstr>Slide 24</vt:lpstr>
      <vt:lpstr>Software</vt:lpstr>
      <vt:lpstr>Problems Encountered</vt:lpstr>
      <vt:lpstr>Future Goals</vt:lpstr>
      <vt:lpstr>Shortcomings…</vt:lpstr>
      <vt:lpstr>Demonstration…</vt:lpstr>
    </vt:vector>
  </TitlesOfParts>
  <Company>Bowie State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Apartment Simulation</dc:title>
  <dc:creator>Tattwamasi Tripathy</dc:creator>
  <cp:lastModifiedBy>Pradeep</cp:lastModifiedBy>
  <cp:revision>18</cp:revision>
  <dcterms:created xsi:type="dcterms:W3CDTF">2012-05-07T14:09:35Z</dcterms:created>
  <dcterms:modified xsi:type="dcterms:W3CDTF">2012-05-08T03:06:30Z</dcterms:modified>
</cp:coreProperties>
</file>